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55B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A5E77-4CCA-6B4A-9F81-0096C267FCC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90024-FD8D-9549-8847-374033166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82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9A39-ABAC-4D17-8BB7-25A1B223EBA2}" type="datetimeFigureOut">
              <a:rPr lang="en-US" smtClean="0"/>
              <a:pPr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63B1-30D0-4FF7-9631-60E5D35DD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Color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color are you?</a:t>
            </a:r>
          </a:p>
        </p:txBody>
      </p:sp>
      <p:pic>
        <p:nvPicPr>
          <p:cNvPr id="1026" name="Picture 2" descr="C:\Documents and Settings\MRex\Local Settings\Temporary Internet Files\Content.IE5\VHDW1TSX\MC90044175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2971800" cy="2971800"/>
          </a:xfrm>
          <a:prstGeom prst="rect">
            <a:avLst/>
          </a:prstGeom>
          <a:noFill/>
        </p:spPr>
      </p:pic>
      <p:pic>
        <p:nvPicPr>
          <p:cNvPr id="1027" name="Picture 3" descr="C:\Documents and Settings\MRex\Local Settings\Temporary Internet Files\Content.IE5\YX9CYHRI\MC9004380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01494">
            <a:off x="4348439" y="213470"/>
            <a:ext cx="3862257" cy="2946529"/>
          </a:xfrm>
          <a:prstGeom prst="rect">
            <a:avLst/>
          </a:prstGeom>
          <a:noFill/>
        </p:spPr>
      </p:pic>
      <p:pic>
        <p:nvPicPr>
          <p:cNvPr id="1028" name="Picture 4" descr="C:\Documents and Settings\MRex\Local Settings\Temporary Internet Files\Content.IE5\G04KRVPT\MC90044038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8862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</a:t>
            </a:r>
            <a:br>
              <a:rPr lang="en-US" dirty="0"/>
            </a:br>
            <a:r>
              <a:rPr lang="en-US" dirty="0"/>
              <a:t>(ISFP, ESFP, ISTP, ESTP)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“Artist”</a:t>
            </a:r>
          </a:p>
          <a:p>
            <a:r>
              <a:rPr lang="en-US" dirty="0"/>
              <a:t>Good communicator</a:t>
            </a:r>
          </a:p>
          <a:p>
            <a:r>
              <a:rPr lang="en-US" dirty="0"/>
              <a:t>Adaptable</a:t>
            </a:r>
          </a:p>
          <a:p>
            <a:r>
              <a:rPr lang="en-US" dirty="0"/>
              <a:t>Look for exciting experiences</a:t>
            </a:r>
          </a:p>
          <a:p>
            <a:r>
              <a:rPr lang="en-US" dirty="0"/>
              <a:t>Set goals</a:t>
            </a:r>
          </a:p>
          <a:p>
            <a:r>
              <a:rPr lang="en-US" dirty="0"/>
              <a:t>Composer, crafter, performer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Possible Careers:</a:t>
            </a:r>
          </a:p>
          <a:p>
            <a:pPr>
              <a:buNone/>
            </a:pPr>
            <a:r>
              <a:rPr lang="en-US" dirty="0"/>
              <a:t>		Musician, Actor, Dancer, etc.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C:\Documents and Settings\MRex\Local Settings\Temporary Internet Files\Content.IE5\AU4N0LHK\MC90044130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78438">
            <a:off x="5304235" y="3094435"/>
            <a:ext cx="3607531" cy="3607531"/>
          </a:xfrm>
          <a:prstGeom prst="rect">
            <a:avLst/>
          </a:prstGeom>
          <a:noFill/>
        </p:spPr>
      </p:pic>
      <p:pic>
        <p:nvPicPr>
          <p:cNvPr id="2051" name="Picture 3" descr="C:\Documents and Settings\MRex\Local Settings\Temporary Internet Files\Content.IE5\G04KRVPT\MC9003226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343400"/>
            <a:ext cx="1142865" cy="2281684"/>
          </a:xfrm>
          <a:prstGeom prst="rect">
            <a:avLst/>
          </a:prstGeom>
          <a:noFill/>
        </p:spPr>
      </p:pic>
      <p:pic>
        <p:nvPicPr>
          <p:cNvPr id="2053" name="Picture 5" descr="C:\Documents and Settings\MRex\Local Settings\Temporary Internet Files\Content.IE5\VHDW1TSX\MC9003204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371600"/>
            <a:ext cx="1752600" cy="2548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Blue</a:t>
            </a:r>
            <a:br>
              <a:rPr lang="en-US" dirty="0"/>
            </a:br>
            <a:r>
              <a:rPr lang="en-US" dirty="0"/>
              <a:t>(INTP, ENTP, INTJ, ENTJ)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“Inventor”</a:t>
            </a:r>
          </a:p>
          <a:p>
            <a:r>
              <a:rPr lang="en-US" dirty="0"/>
              <a:t>Rational</a:t>
            </a:r>
          </a:p>
          <a:p>
            <a:r>
              <a:rPr lang="en-US" dirty="0"/>
              <a:t>Set goals</a:t>
            </a:r>
          </a:p>
          <a:p>
            <a:r>
              <a:rPr lang="en-US" dirty="0"/>
              <a:t>Strong-willed</a:t>
            </a:r>
          </a:p>
          <a:p>
            <a:r>
              <a:rPr lang="en-US" dirty="0"/>
              <a:t>Like to learn</a:t>
            </a:r>
          </a:p>
          <a:p>
            <a:r>
              <a:rPr lang="en-US" dirty="0"/>
              <a:t>Abstract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Possible Careers:</a:t>
            </a:r>
          </a:p>
          <a:p>
            <a:pPr>
              <a:buNone/>
            </a:pPr>
            <a:r>
              <a:rPr lang="en-US" dirty="0"/>
              <a:t>		Architect, Inventor, Scientist, etc.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5" name="Picture 3" descr="C:\Documents and Settings\MRex\Local Settings\Temporary Internet Files\Content.IE5\AU4N0LHK\MC9002812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733800"/>
            <a:ext cx="2127565" cy="2458151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495800"/>
            <a:ext cx="1138428" cy="1828800"/>
          </a:xfrm>
          <a:prstGeom prst="rect">
            <a:avLst/>
          </a:prstGeom>
          <a:noFill/>
        </p:spPr>
      </p:pic>
      <p:pic>
        <p:nvPicPr>
          <p:cNvPr id="3077" name="Picture 5" descr="C:\Documents and Settings\MRex\Local Settings\Temporary Internet Files\Content.IE5\AU4N0LHK\MC90029059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905000"/>
            <a:ext cx="2508784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Yellow</a:t>
            </a:r>
            <a:br>
              <a:rPr lang="en-US" dirty="0"/>
            </a:br>
            <a:r>
              <a:rPr lang="en-US" dirty="0"/>
              <a:t>(ISTJ, ESTJ, ISFJ, ESFJ)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“Guardian”</a:t>
            </a:r>
          </a:p>
          <a:p>
            <a:r>
              <a:rPr lang="en-US" dirty="0"/>
              <a:t>Cooperative</a:t>
            </a:r>
          </a:p>
          <a:p>
            <a:r>
              <a:rPr lang="en-US" dirty="0"/>
              <a:t>Reliable</a:t>
            </a:r>
          </a:p>
          <a:p>
            <a:r>
              <a:rPr lang="en-US" dirty="0"/>
              <a:t>Do good deeds</a:t>
            </a:r>
          </a:p>
          <a:p>
            <a:r>
              <a:rPr lang="en-US" dirty="0"/>
              <a:t>Like security</a:t>
            </a:r>
          </a:p>
          <a:p>
            <a:r>
              <a:rPr lang="en-US" dirty="0"/>
              <a:t>Good communicator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Possible Careers:</a:t>
            </a:r>
          </a:p>
          <a:p>
            <a:pPr>
              <a:buNone/>
            </a:pPr>
            <a:r>
              <a:rPr lang="en-US" dirty="0"/>
              <a:t>		Supervisor, Volunteer, Firefighter, etc.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C:\Documents and Settings\MRex\Local Settings\Temporary Internet Files\Content.IE5\UXOPTR3L\MC9003893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200400"/>
            <a:ext cx="3453893" cy="1938375"/>
          </a:xfrm>
          <a:prstGeom prst="rect">
            <a:avLst/>
          </a:prstGeom>
          <a:noFill/>
        </p:spPr>
      </p:pic>
      <p:pic>
        <p:nvPicPr>
          <p:cNvPr id="4099" name="Picture 3" descr="C:\Documents and Settings\MRex\Local Settings\Temporary Internet Files\Content.IE5\7LNXHWHP\MC90043215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841500" cy="1171575"/>
          </a:xfrm>
          <a:prstGeom prst="rect">
            <a:avLst/>
          </a:prstGeom>
          <a:noFill/>
        </p:spPr>
      </p:pic>
      <p:pic>
        <p:nvPicPr>
          <p:cNvPr id="4100" name="Picture 4" descr="C:\Documents and Settings\MRex\Local Settings\Temporary Internet Files\Content.IE5\P18O1644\MC90043938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724400"/>
            <a:ext cx="1134894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BE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Green</a:t>
            </a:r>
            <a:br>
              <a:rPr lang="en-US" dirty="0"/>
            </a:br>
            <a:r>
              <a:rPr lang="en-US" dirty="0"/>
              <a:t>(INFP, ENFP, INFJ, ENFJ)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“Healer”</a:t>
            </a:r>
          </a:p>
          <a:p>
            <a:r>
              <a:rPr lang="en-US" dirty="0"/>
              <a:t>Good communicator</a:t>
            </a:r>
          </a:p>
          <a:p>
            <a:r>
              <a:rPr lang="en-US" dirty="0"/>
              <a:t>Cooperative</a:t>
            </a:r>
          </a:p>
          <a:p>
            <a:r>
              <a:rPr lang="en-US" dirty="0"/>
              <a:t>Empathetic / Care for other people</a:t>
            </a:r>
          </a:p>
          <a:p>
            <a:r>
              <a:rPr lang="en-US" dirty="0"/>
              <a:t>Authentic or honest</a:t>
            </a:r>
          </a:p>
          <a:p>
            <a:r>
              <a:rPr lang="en-US" dirty="0"/>
              <a:t>Work well with others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Possible Careers:</a:t>
            </a:r>
          </a:p>
          <a:p>
            <a:pPr>
              <a:buNone/>
            </a:pPr>
            <a:r>
              <a:rPr lang="en-US" dirty="0"/>
              <a:t>		Counselor, Teacher, Nurse, etc.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3" name="Picture 3" descr="C:\Documents and Settings\MRex\Local Settings\Temporary Internet Files\Content.IE5\AU4N0LHK\MP90043937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038600"/>
            <a:ext cx="2415218" cy="2343912"/>
          </a:xfrm>
          <a:prstGeom prst="rect">
            <a:avLst/>
          </a:prstGeom>
          <a:noFill/>
        </p:spPr>
      </p:pic>
      <p:pic>
        <p:nvPicPr>
          <p:cNvPr id="5124" name="Picture 4" descr="C:\Documents and Settings\MRex\Local Settings\Temporary Internet Files\Content.IE5\G04KRVPT\MP90031436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648200"/>
            <a:ext cx="1013460" cy="1171630"/>
          </a:xfrm>
          <a:prstGeom prst="rect">
            <a:avLst/>
          </a:prstGeom>
          <a:noFill/>
        </p:spPr>
      </p:pic>
      <p:pic>
        <p:nvPicPr>
          <p:cNvPr id="5127" name="Picture 7" descr="C:\Documents and Settings\MRex\Local Settings\Temporary Internet Files\Content.IE5\YX9CYHRI\MC9004347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21920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Reflection…</a:t>
            </a:r>
          </a:p>
          <a:p>
            <a:r>
              <a:rPr lang="en-US" dirty="0"/>
              <a:t>What makes you special?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Group work</a:t>
            </a:r>
          </a:p>
          <a:p>
            <a:r>
              <a:rPr lang="en-US" dirty="0"/>
              <a:t>Discuss your color’s strengths as a group</a:t>
            </a:r>
          </a:p>
          <a:p>
            <a:r>
              <a:rPr lang="en-US" dirty="0"/>
              <a:t>Decorate your poster to show these strengths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MRex\Local Settings\Temporary Internet Files\Content.IE5\UXOPTR3L\MC9004339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514600"/>
            <a:ext cx="1933575" cy="1933575"/>
          </a:xfrm>
          <a:prstGeom prst="rect">
            <a:avLst/>
          </a:prstGeom>
          <a:noFill/>
        </p:spPr>
      </p:pic>
      <p:pic>
        <p:nvPicPr>
          <p:cNvPr id="1028" name="Picture 4" descr="C:\Documents and Settings\MRex\Local Settings\Temporary Internet Files\Content.IE5\7LNXHWHP\MM90032376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219200"/>
            <a:ext cx="942975" cy="1019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197</Words>
  <Application>Microsoft Macintosh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Color Quiz</vt:lpstr>
      <vt:lpstr>RED (ISFP, ESFP, ISTP, ESTP)</vt:lpstr>
      <vt:lpstr>Blue (INTP, ENTP, INTJ, ENTJ)</vt:lpstr>
      <vt:lpstr>Yellow (ISTJ, ESTJ, ISFJ, ESFJ)</vt:lpstr>
      <vt:lpstr>Green (INFP, ENFP, INFJ, ENFJ)</vt:lpstr>
      <vt:lpstr>Now What?</vt:lpstr>
    </vt:vector>
  </TitlesOfParts>
  <Company>Washington Local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Color Quiz</dc:title>
  <dc:creator>Computer Services</dc:creator>
  <cp:lastModifiedBy>Microsoft Office User</cp:lastModifiedBy>
  <cp:revision>21</cp:revision>
  <cp:lastPrinted>2014-09-10T11:50:20Z</cp:lastPrinted>
  <dcterms:created xsi:type="dcterms:W3CDTF">2011-10-05T19:55:55Z</dcterms:created>
  <dcterms:modified xsi:type="dcterms:W3CDTF">2019-11-19T21:59:10Z</dcterms:modified>
</cp:coreProperties>
</file>